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9" r:id="rId2"/>
    <p:sldId id="256" r:id="rId3"/>
    <p:sldId id="257" r:id="rId4"/>
    <p:sldId id="261" r:id="rId5"/>
    <p:sldId id="259" r:id="rId6"/>
    <p:sldId id="270" r:id="rId7"/>
    <p:sldId id="258" r:id="rId8"/>
    <p:sldId id="262" r:id="rId9"/>
    <p:sldId id="263" r:id="rId10"/>
  </p:sldIdLst>
  <p:sldSz cx="15119350" cy="10691813"/>
  <p:notesSz cx="6858000" cy="9144000"/>
  <p:embeddedFontLst>
    <p:embeddedFont>
      <p:font typeface="Averta" panose="00000500000000000000" pitchFamily="50" charset="0"/>
      <p:regular r:id="rId11"/>
      <p:bold r:id="rId12"/>
    </p:embeddedFont>
    <p:embeddedFont>
      <p:font typeface="Averta Extrathin" panose="00000300000000000000" pitchFamily="50" charset="0"/>
      <p:regular r:id="rId13"/>
    </p:embeddedFont>
    <p:embeddedFont>
      <p:font typeface="Averta-Light" panose="00000400000000000000" pitchFamily="50" charset="0"/>
      <p:regular r:id="rId14"/>
    </p:embeddedFont>
    <p:embeddedFont>
      <p:font typeface="Averta-LightItalic" panose="00000400000000000000" pitchFamily="50" charset="0"/>
      <p:regular r:id="rId15"/>
    </p:embeddedFont>
    <p:embeddedFont>
      <p:font typeface="Averta-Regular" panose="00000500000000000000" pitchFamily="5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Stencil" panose="040409050D0802020404" pitchFamily="82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49B"/>
    <a:srgbClr val="0470B8"/>
    <a:srgbClr val="1B3F5C"/>
    <a:srgbClr val="20629F"/>
    <a:srgbClr val="E6E6E6"/>
    <a:srgbClr val="008ECE"/>
    <a:srgbClr val="E92A2E"/>
    <a:srgbClr val="00A9DF"/>
    <a:srgbClr val="064564"/>
    <a:srgbClr val="00A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17429EC-A175-43B5-A7AE-BD452C9FA1C8}"/>
              </a:ext>
            </a:extLst>
          </p:cNvPr>
          <p:cNvCxnSpPr/>
          <p:nvPr userDrawn="1"/>
        </p:nvCxnSpPr>
        <p:spPr>
          <a:xfrm>
            <a:off x="907999" y="8577901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D0109A0-B765-417C-A685-5847EE7D049D}"/>
              </a:ext>
            </a:extLst>
          </p:cNvPr>
          <p:cNvCxnSpPr/>
          <p:nvPr userDrawn="1"/>
        </p:nvCxnSpPr>
        <p:spPr>
          <a:xfrm>
            <a:off x="907998" y="9084720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08BE71D-6858-4F4D-89BF-950B23EA66AA}"/>
              </a:ext>
            </a:extLst>
          </p:cNvPr>
          <p:cNvCxnSpPr/>
          <p:nvPr userDrawn="1"/>
        </p:nvCxnSpPr>
        <p:spPr>
          <a:xfrm>
            <a:off x="907998" y="9591539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0BADE22-A3CF-4382-8E8C-67EDDFFBC642}"/>
              </a:ext>
            </a:extLst>
          </p:cNvPr>
          <p:cNvCxnSpPr>
            <a:cxnSpLocks/>
          </p:cNvCxnSpPr>
          <p:nvPr userDrawn="1"/>
        </p:nvCxnSpPr>
        <p:spPr>
          <a:xfrm>
            <a:off x="5561086" y="7534645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AE1FF89-AE73-4D6C-B59E-107F201D0438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168307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2B038AA-1D35-40F7-A806-465D7BE3C14B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507849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889183-6DA9-4B03-AB53-67E5CABA7C02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84739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0308F2D-2473-4245-8E2A-9783224791A9}"/>
              </a:ext>
            </a:extLst>
          </p:cNvPr>
          <p:cNvCxnSpPr>
            <a:cxnSpLocks/>
          </p:cNvCxnSpPr>
          <p:nvPr userDrawn="1"/>
        </p:nvCxnSpPr>
        <p:spPr>
          <a:xfrm>
            <a:off x="5561086" y="7097498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A51F547-D865-48A9-A695-D878737471C1}"/>
              </a:ext>
            </a:extLst>
          </p:cNvPr>
          <p:cNvCxnSpPr>
            <a:cxnSpLocks/>
          </p:cNvCxnSpPr>
          <p:nvPr userDrawn="1"/>
        </p:nvCxnSpPr>
        <p:spPr>
          <a:xfrm>
            <a:off x="5561086" y="918026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018C26-DFD3-465F-BEC5-262152E0703B}"/>
              </a:ext>
            </a:extLst>
          </p:cNvPr>
          <p:cNvCxnSpPr>
            <a:cxnSpLocks/>
          </p:cNvCxnSpPr>
          <p:nvPr userDrawn="1"/>
        </p:nvCxnSpPr>
        <p:spPr>
          <a:xfrm>
            <a:off x="5914014" y="9525169"/>
            <a:ext cx="73713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24BCA99-21D4-4A5F-9F4E-D2E267713CFF}"/>
              </a:ext>
            </a:extLst>
          </p:cNvPr>
          <p:cNvCxnSpPr>
            <a:cxnSpLocks/>
          </p:cNvCxnSpPr>
          <p:nvPr userDrawn="1"/>
        </p:nvCxnSpPr>
        <p:spPr>
          <a:xfrm flipH="1">
            <a:off x="5320937" y="6428872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FD2A60D-5143-4346-83D1-C47AC1A7FF8D}"/>
              </a:ext>
            </a:extLst>
          </p:cNvPr>
          <p:cNvCxnSpPr/>
          <p:nvPr userDrawn="1"/>
        </p:nvCxnSpPr>
        <p:spPr>
          <a:xfrm>
            <a:off x="916021" y="5104781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87537E5-934C-4878-9FD7-9395D6D3E20F}"/>
              </a:ext>
            </a:extLst>
          </p:cNvPr>
          <p:cNvCxnSpPr/>
          <p:nvPr userDrawn="1"/>
        </p:nvCxnSpPr>
        <p:spPr>
          <a:xfrm>
            <a:off x="916020" y="5611600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D1F69D-E7AF-4E5A-B738-118FCD1EE641}"/>
              </a:ext>
            </a:extLst>
          </p:cNvPr>
          <p:cNvCxnSpPr/>
          <p:nvPr userDrawn="1"/>
        </p:nvCxnSpPr>
        <p:spPr>
          <a:xfrm>
            <a:off x="916020" y="6118419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81D6264-B591-40B7-A12F-B058758D240F}"/>
              </a:ext>
            </a:extLst>
          </p:cNvPr>
          <p:cNvCxnSpPr>
            <a:cxnSpLocks/>
          </p:cNvCxnSpPr>
          <p:nvPr userDrawn="1"/>
        </p:nvCxnSpPr>
        <p:spPr>
          <a:xfrm>
            <a:off x="5569108" y="4061525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1F02C97-02D3-43D3-B49E-CAFF8DAEC123}"/>
              </a:ext>
            </a:extLst>
          </p:cNvPr>
          <p:cNvCxnSpPr>
            <a:cxnSpLocks/>
          </p:cNvCxnSpPr>
          <p:nvPr userDrawn="1"/>
        </p:nvCxnSpPr>
        <p:spPr>
          <a:xfrm>
            <a:off x="5569108" y="4695187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23E9A67-848A-4D59-A6EA-F292CBD7017B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034729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B4B1B4C-C92E-4401-A9FB-FE6124EA9A2B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713813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AC80615-238B-409F-8C7D-F5AEDF05035C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37427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9798A79-866B-4E29-9FBF-06BD6B8083B6}"/>
              </a:ext>
            </a:extLst>
          </p:cNvPr>
          <p:cNvCxnSpPr>
            <a:cxnSpLocks/>
          </p:cNvCxnSpPr>
          <p:nvPr userDrawn="1"/>
        </p:nvCxnSpPr>
        <p:spPr>
          <a:xfrm>
            <a:off x="5569108" y="3624378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7357675-B984-4CAA-AEE4-B5E09420E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5328959" y="2955752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434FF48-4291-4529-BAD4-AF8DB8727FAF}"/>
              </a:ext>
            </a:extLst>
          </p:cNvPr>
          <p:cNvCxnSpPr>
            <a:cxnSpLocks/>
          </p:cNvCxnSpPr>
          <p:nvPr userDrawn="1"/>
        </p:nvCxnSpPr>
        <p:spPr>
          <a:xfrm>
            <a:off x="5922036" y="6052049"/>
            <a:ext cx="73713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23B8FC44-8808-4DB2-A400-997DAB0E1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01" y="113808"/>
            <a:ext cx="7644418" cy="2361061"/>
          </a:xfrm>
          <a:prstGeom prst="rect">
            <a:avLst/>
          </a:prstGeom>
        </p:spPr>
      </p:pic>
      <p:pic>
        <p:nvPicPr>
          <p:cNvPr id="30" name="ACDE86D6-6ED5-4AF6-8386-CAE3DB60695B">
            <a:extLst>
              <a:ext uri="{FF2B5EF4-FFF2-40B4-BE49-F238E27FC236}">
                <a16:creationId xmlns:a16="http://schemas.microsoft.com/office/drawing/2014/main" id="{C8100D71-7395-4B5E-8C9E-ED7348BFC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74" y="259876"/>
            <a:ext cx="7198201" cy="19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4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38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06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7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97090-1D31-42F8-8C37-041ACD929564}"/>
              </a:ext>
            </a:extLst>
          </p:cNvPr>
          <p:cNvSpPr/>
          <p:nvPr userDrawn="1"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848C9-754A-4D34-BCEA-03E04086571F}"/>
              </a:ext>
            </a:extLst>
          </p:cNvPr>
          <p:cNvSpPr/>
          <p:nvPr userDrawn="1"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0591E-3BEA-497A-8AD2-7754FDA09AB7}"/>
              </a:ext>
            </a:extLst>
          </p:cNvPr>
          <p:cNvSpPr/>
          <p:nvPr userDrawn="1"/>
        </p:nvSpPr>
        <p:spPr>
          <a:xfrm rot="5400000">
            <a:off x="399191" y="1210574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7C96EF-55BB-4CC6-970D-B66AC614B242}"/>
              </a:ext>
            </a:extLst>
          </p:cNvPr>
          <p:cNvCxnSpPr>
            <a:cxnSpLocks/>
          </p:cNvCxnSpPr>
          <p:nvPr userDrawn="1"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F32132-F7A0-4FE7-AFFB-AA74AFAC209C}"/>
              </a:ext>
            </a:extLst>
          </p:cNvPr>
          <p:cNvCxnSpPr>
            <a:cxnSpLocks/>
          </p:cNvCxnSpPr>
          <p:nvPr userDrawn="1"/>
        </p:nvCxnSpPr>
        <p:spPr>
          <a:xfrm>
            <a:off x="-92297" y="4743528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F237FBF-5C25-4741-B1DF-5BA7EFF9243F}"/>
              </a:ext>
            </a:extLst>
          </p:cNvPr>
          <p:cNvCxnSpPr>
            <a:cxnSpLocks/>
          </p:cNvCxnSpPr>
          <p:nvPr userDrawn="1"/>
        </p:nvCxnSpPr>
        <p:spPr>
          <a:xfrm>
            <a:off x="0" y="5542018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B3A9BB-C0D9-49FB-B840-C7C6F2ECF0D0}"/>
              </a:ext>
            </a:extLst>
          </p:cNvPr>
          <p:cNvCxnSpPr>
            <a:cxnSpLocks/>
          </p:cNvCxnSpPr>
          <p:nvPr userDrawn="1"/>
        </p:nvCxnSpPr>
        <p:spPr>
          <a:xfrm>
            <a:off x="7553472" y="4741380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D14989-D9A4-43F0-BC99-2EC29076B7D5}"/>
              </a:ext>
            </a:extLst>
          </p:cNvPr>
          <p:cNvCxnSpPr>
            <a:cxnSpLocks/>
          </p:cNvCxnSpPr>
          <p:nvPr userDrawn="1"/>
        </p:nvCxnSpPr>
        <p:spPr>
          <a:xfrm>
            <a:off x="7553472" y="5411080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F8CC88-2B2E-4159-89CC-8A8BDBA29D0B}"/>
              </a:ext>
            </a:extLst>
          </p:cNvPr>
          <p:cNvCxnSpPr>
            <a:cxnSpLocks/>
          </p:cNvCxnSpPr>
          <p:nvPr userDrawn="1"/>
        </p:nvCxnSpPr>
        <p:spPr>
          <a:xfrm>
            <a:off x="7553472" y="6220302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74CFE-8171-4DF9-A1F2-A92ECE455406}"/>
              </a:ext>
            </a:extLst>
          </p:cNvPr>
          <p:cNvSpPr/>
          <p:nvPr userDrawn="1"/>
        </p:nvSpPr>
        <p:spPr>
          <a:xfrm rot="5400000">
            <a:off x="7982711" y="1221305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99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97090-1D31-42F8-8C37-041ACD929564}"/>
              </a:ext>
            </a:extLst>
          </p:cNvPr>
          <p:cNvSpPr/>
          <p:nvPr userDrawn="1"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848C9-754A-4D34-BCEA-03E04086571F}"/>
              </a:ext>
            </a:extLst>
          </p:cNvPr>
          <p:cNvSpPr/>
          <p:nvPr userDrawn="1"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0591E-3BEA-497A-8AD2-7754FDA09AB7}"/>
              </a:ext>
            </a:extLst>
          </p:cNvPr>
          <p:cNvSpPr/>
          <p:nvPr userDrawn="1"/>
        </p:nvSpPr>
        <p:spPr>
          <a:xfrm rot="5400000">
            <a:off x="399191" y="1210574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7C96EF-55BB-4CC6-970D-B66AC614B242}"/>
              </a:ext>
            </a:extLst>
          </p:cNvPr>
          <p:cNvCxnSpPr>
            <a:cxnSpLocks/>
          </p:cNvCxnSpPr>
          <p:nvPr userDrawn="1"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F32132-F7A0-4FE7-AFFB-AA74AFAC209C}"/>
              </a:ext>
            </a:extLst>
          </p:cNvPr>
          <p:cNvCxnSpPr>
            <a:cxnSpLocks/>
          </p:cNvCxnSpPr>
          <p:nvPr userDrawn="1"/>
        </p:nvCxnSpPr>
        <p:spPr>
          <a:xfrm>
            <a:off x="-92297" y="4743528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F237FBF-5C25-4741-B1DF-5BA7EFF9243F}"/>
              </a:ext>
            </a:extLst>
          </p:cNvPr>
          <p:cNvCxnSpPr>
            <a:cxnSpLocks/>
          </p:cNvCxnSpPr>
          <p:nvPr userDrawn="1"/>
        </p:nvCxnSpPr>
        <p:spPr>
          <a:xfrm>
            <a:off x="0" y="5542018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B3A9BB-C0D9-49FB-B840-C7C6F2ECF0D0}"/>
              </a:ext>
            </a:extLst>
          </p:cNvPr>
          <p:cNvCxnSpPr>
            <a:cxnSpLocks/>
          </p:cNvCxnSpPr>
          <p:nvPr userDrawn="1"/>
        </p:nvCxnSpPr>
        <p:spPr>
          <a:xfrm>
            <a:off x="7553472" y="4741380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D14989-D9A4-43F0-BC99-2EC29076B7D5}"/>
              </a:ext>
            </a:extLst>
          </p:cNvPr>
          <p:cNvCxnSpPr>
            <a:cxnSpLocks/>
          </p:cNvCxnSpPr>
          <p:nvPr userDrawn="1"/>
        </p:nvCxnSpPr>
        <p:spPr>
          <a:xfrm>
            <a:off x="7553472" y="5411080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F8CC88-2B2E-4159-89CC-8A8BDBA29D0B}"/>
              </a:ext>
            </a:extLst>
          </p:cNvPr>
          <p:cNvCxnSpPr>
            <a:cxnSpLocks/>
          </p:cNvCxnSpPr>
          <p:nvPr userDrawn="1"/>
        </p:nvCxnSpPr>
        <p:spPr>
          <a:xfrm>
            <a:off x="7553472" y="6220302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74CFE-8171-4DF9-A1F2-A92ECE455406}"/>
              </a:ext>
            </a:extLst>
          </p:cNvPr>
          <p:cNvSpPr/>
          <p:nvPr userDrawn="1"/>
        </p:nvSpPr>
        <p:spPr>
          <a:xfrm rot="5400000">
            <a:off x="7982711" y="1221305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F98C97F-E902-46E3-A648-4E0E8EF44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3450"/>
          <a:stretch/>
        </p:blipFill>
        <p:spPr>
          <a:xfrm>
            <a:off x="2187392" y="9207204"/>
            <a:ext cx="10732157" cy="1431819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6050091-99AB-460B-BA80-9BF1663FE180}"/>
              </a:ext>
            </a:extLst>
          </p:cNvPr>
          <p:cNvGrpSpPr/>
          <p:nvPr userDrawn="1"/>
        </p:nvGrpSpPr>
        <p:grpSpPr>
          <a:xfrm>
            <a:off x="2187393" y="7796796"/>
            <a:ext cx="10732157" cy="1411754"/>
            <a:chOff x="-3226574" y="7541519"/>
            <a:chExt cx="13181720" cy="173398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53AC9C3-9D6D-46BE-A210-E810948D5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27" r="57692"/>
            <a:stretch/>
          </p:blipFill>
          <p:spPr>
            <a:xfrm>
              <a:off x="-3226574" y="7541519"/>
              <a:ext cx="6865271" cy="173398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8866802-5D19-415C-9BD9-D82252BAA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398"/>
            <a:stretch/>
          </p:blipFill>
          <p:spPr>
            <a:xfrm>
              <a:off x="109830" y="7541519"/>
              <a:ext cx="9845316" cy="1733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5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3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0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77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34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9439-03DC-401D-9110-5225596BC35B}" type="datetimeFigureOut">
              <a:rPr lang="fr-FR" smtClean="0"/>
              <a:t>21/03/2021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28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85C1CBF-8D2B-4CA0-BE2A-61AEC9C83A13}"/>
              </a:ext>
            </a:extLst>
          </p:cNvPr>
          <p:cNvSpPr txBox="1"/>
          <p:nvPr/>
        </p:nvSpPr>
        <p:spPr>
          <a:xfrm rot="21100712">
            <a:off x="697987" y="3056083"/>
            <a:ext cx="138775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>
                <a:latin typeface="Stencil" panose="040409050D0802020404" pitchFamily="82" charset="0"/>
              </a:rPr>
              <a:t>USINE A LOGO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993138-8224-4F09-997B-EF909BCE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7" y="467868"/>
            <a:ext cx="4399530" cy="31958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1E179C-502F-4D49-8308-864C6B56FB59}"/>
              </a:ext>
            </a:extLst>
          </p:cNvPr>
          <p:cNvSpPr txBox="1"/>
          <p:nvPr/>
        </p:nvSpPr>
        <p:spPr>
          <a:xfrm>
            <a:off x="3738745" y="7573051"/>
            <a:ext cx="1095524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Créez vos </a:t>
            </a:r>
            <a:r>
              <a:rPr lang="fr-FR" sz="3200" dirty="0" err="1"/>
              <a:t>LOGOs</a:t>
            </a:r>
            <a:r>
              <a:rPr lang="fr-FR" sz="3200" dirty="0"/>
              <a:t> avec un outil que vous maîtrisez : PowerPoint !</a:t>
            </a:r>
          </a:p>
          <a:p>
            <a:endParaRPr lang="fr-FR" sz="3200" dirty="0"/>
          </a:p>
          <a:p>
            <a:r>
              <a:rPr lang="fr-FR" sz="2800" dirty="0"/>
              <a:t>Amicalement</a:t>
            </a:r>
          </a:p>
          <a:p>
            <a:endParaRPr lang="fr-FR" sz="2800" dirty="0"/>
          </a:p>
          <a:p>
            <a:pPr algn="r"/>
            <a:r>
              <a:rPr lang="fr-FR" sz="2800" dirty="0"/>
              <a:t>Michel Lambinet</a:t>
            </a:r>
          </a:p>
          <a:p>
            <a:pPr algn="r"/>
            <a:r>
              <a:rPr lang="fr-FR" sz="2800" dirty="0"/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83576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D5864-BB8F-407C-B2E1-E6BE95857B14}"/>
              </a:ext>
            </a:extLst>
          </p:cNvPr>
          <p:cNvSpPr/>
          <p:nvPr/>
        </p:nvSpPr>
        <p:spPr>
          <a:xfrm>
            <a:off x="2213675" y="1565906"/>
            <a:ext cx="10692000" cy="7560000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13EAA2E-FB83-44DA-B9B4-90E34C56DB3A}"/>
              </a:ext>
            </a:extLst>
          </p:cNvPr>
          <p:cNvCxnSpPr/>
          <p:nvPr/>
        </p:nvCxnSpPr>
        <p:spPr>
          <a:xfrm>
            <a:off x="7559675" y="296214"/>
            <a:ext cx="0" cy="10277341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E90D42E-A990-4C29-BB51-702B6FA3302A}"/>
              </a:ext>
            </a:extLst>
          </p:cNvPr>
          <p:cNvCxnSpPr>
            <a:cxnSpLocks/>
          </p:cNvCxnSpPr>
          <p:nvPr/>
        </p:nvCxnSpPr>
        <p:spPr>
          <a:xfrm>
            <a:off x="206062" y="5345906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9BF89E0F-A8BA-4CAE-ACF5-99312C4E4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8148"/>
            <a:ext cx="2213666" cy="22136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611EF0-FDD1-4C38-AAAA-C514C6C0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484" y="4584263"/>
            <a:ext cx="4551848" cy="46665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F1948B-DCA5-4FBB-9FBA-EE05FC564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709" y="4584263"/>
            <a:ext cx="4551848" cy="466652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A0F5224-A1A5-4690-961B-4B7D91676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283" y="13928"/>
            <a:ext cx="9964541" cy="3315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74C97A-D8FC-4F08-BE3C-C06A4238135A}"/>
              </a:ext>
            </a:extLst>
          </p:cNvPr>
          <p:cNvSpPr/>
          <p:nvPr/>
        </p:nvSpPr>
        <p:spPr>
          <a:xfrm>
            <a:off x="2511701" y="9106890"/>
            <a:ext cx="5047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404040"/>
                </a:solidFill>
                <a:latin typeface="Averta-Light" panose="00000400000000000000" pitchFamily="50" charset="0"/>
              </a:rPr>
              <a:t>Fonds colorés</a:t>
            </a:r>
          </a:p>
          <a:p>
            <a:pPr algn="just"/>
            <a:r>
              <a:rPr lang="fr-FR" sz="1200" dirty="0">
                <a:solidFill>
                  <a:srgbClr val="404040"/>
                </a:solidFill>
                <a:latin typeface="Averta-Light" panose="00000400000000000000" pitchFamily="50" charset="0"/>
              </a:rPr>
              <a:t>L’utilisation du logotype est fortement conseillée sur fond blanc. Néanmoins, il peut être utilisé sur les fonds présents dans la charte graphique, tel que le bleu marine.</a:t>
            </a:r>
          </a:p>
          <a:p>
            <a:pPr algn="just"/>
            <a:r>
              <a:rPr lang="fr-FR" sz="1200" dirty="0">
                <a:solidFill>
                  <a:srgbClr val="404040"/>
                </a:solidFill>
                <a:latin typeface="Averta-Light" panose="00000400000000000000" pitchFamily="50" charset="0"/>
              </a:rPr>
              <a:t>Sur fond photographique ou fond d’une couleur similaire, le logotype peut être utilisé avec un carré blanc en arrière plan ou bien en négatif </a:t>
            </a:r>
            <a:r>
              <a:rPr lang="fr-FR" sz="1200" i="1" dirty="0">
                <a:solidFill>
                  <a:srgbClr val="404040"/>
                </a:solidFill>
                <a:latin typeface="Averta-LightItalic" panose="00000400000000000000" pitchFamily="50" charset="0"/>
              </a:rPr>
              <a:t>(blanc) </a:t>
            </a:r>
            <a:r>
              <a:rPr lang="fr-FR" sz="1200" dirty="0">
                <a:solidFill>
                  <a:srgbClr val="404040"/>
                </a:solidFill>
                <a:latin typeface="Averta-Light" panose="00000400000000000000" pitchFamily="50" charset="0"/>
              </a:rPr>
              <a:t>mais toujours sur des fonds sobres.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81038-A538-4C20-BF2D-CC36844E110D}"/>
              </a:ext>
            </a:extLst>
          </p:cNvPr>
          <p:cNvSpPr/>
          <p:nvPr/>
        </p:nvSpPr>
        <p:spPr>
          <a:xfrm>
            <a:off x="8054485" y="9106890"/>
            <a:ext cx="4851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404040"/>
                </a:solidFill>
                <a:latin typeface="Averta-Light" panose="00000400000000000000" pitchFamily="50" charset="0"/>
              </a:rPr>
              <a:t>Fonds colorés</a:t>
            </a:r>
          </a:p>
          <a:p>
            <a:pPr algn="just"/>
            <a:r>
              <a:rPr lang="fr-FR" sz="1200" dirty="0">
                <a:solidFill>
                  <a:srgbClr val="404040"/>
                </a:solidFill>
                <a:latin typeface="Averta-Light" panose="00000400000000000000" pitchFamily="50" charset="0"/>
              </a:rPr>
              <a:t>L’utilisation du logotype est proscrite sur un fond de couleur vive ou autre que celle proposée sur les règles</a:t>
            </a:r>
          </a:p>
          <a:p>
            <a:pPr algn="just"/>
            <a:r>
              <a:rPr lang="fr-FR" sz="1200" dirty="0">
                <a:solidFill>
                  <a:srgbClr val="404040"/>
                </a:solidFill>
                <a:latin typeface="Averta-Light" panose="00000400000000000000" pitchFamily="50" charset="0"/>
              </a:rPr>
              <a:t>d’utilisation </a:t>
            </a:r>
            <a:r>
              <a:rPr lang="fr-FR" sz="1200" i="1" dirty="0">
                <a:solidFill>
                  <a:srgbClr val="404040"/>
                </a:solidFill>
                <a:latin typeface="Averta-LightItalic" panose="00000400000000000000" pitchFamily="50" charset="0"/>
              </a:rPr>
              <a:t>(page d’à côté) </a:t>
            </a:r>
            <a:r>
              <a:rPr lang="fr-FR" sz="1200" dirty="0">
                <a:solidFill>
                  <a:srgbClr val="404040"/>
                </a:solidFill>
                <a:latin typeface="Averta-Light" panose="00000400000000000000" pitchFamily="50" charset="0"/>
              </a:rPr>
              <a:t>ne permettant pas une lecture optimale.</a:t>
            </a:r>
          </a:p>
          <a:p>
            <a:pPr algn="just"/>
            <a:r>
              <a:rPr lang="fr-FR" sz="1200" dirty="0">
                <a:solidFill>
                  <a:srgbClr val="404040"/>
                </a:solidFill>
                <a:latin typeface="Averta-Light" panose="00000400000000000000" pitchFamily="50" charset="0"/>
              </a:rPr>
              <a:t>Il est interdit sur des photos qui présentent de la typographie ou une offre. Ainsi que sur des photos comprenant beaucoup de niveau de lecture sans fond blanc.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45427B-C265-4027-B42C-58410F1236CB}"/>
              </a:ext>
            </a:extLst>
          </p:cNvPr>
          <p:cNvSpPr txBox="1"/>
          <p:nvPr/>
        </p:nvSpPr>
        <p:spPr>
          <a:xfrm>
            <a:off x="9408373" y="3521595"/>
            <a:ext cx="5616153" cy="1303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fr-FR" sz="4800" dirty="0"/>
              <a:t>mots clés : </a:t>
            </a:r>
            <a:r>
              <a:rPr lang="fr-FR" sz="6600" dirty="0"/>
              <a:t>lisibilité</a:t>
            </a:r>
          </a:p>
          <a:p>
            <a:pPr algn="r">
              <a:lnSpc>
                <a:spcPts val="4400"/>
              </a:lnSpc>
            </a:pPr>
            <a:r>
              <a:rPr lang="fr-FR" sz="6600" dirty="0"/>
              <a:t>respect</a:t>
            </a:r>
            <a:endParaRPr lang="fr-FR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EFBFD-1479-4917-8CD2-3235BBDE4C0D}"/>
              </a:ext>
            </a:extLst>
          </p:cNvPr>
          <p:cNvSpPr/>
          <p:nvPr/>
        </p:nvSpPr>
        <p:spPr>
          <a:xfrm>
            <a:off x="3418508" y="4248207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rgbClr val="404040"/>
                </a:solidFill>
                <a:latin typeface="Averta-Regular" panose="00000500000000000000" pitchFamily="50" charset="0"/>
              </a:rPr>
              <a:t>RÈGLES D’UTILISATION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54A9F3-7025-4A6D-8170-39B61F7F13C8}"/>
              </a:ext>
            </a:extLst>
          </p:cNvPr>
          <p:cNvSpPr/>
          <p:nvPr/>
        </p:nvSpPr>
        <p:spPr>
          <a:xfrm>
            <a:off x="9808261" y="4258503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dirty="0">
                <a:solidFill>
                  <a:srgbClr val="404040"/>
                </a:solidFill>
                <a:latin typeface="Averta-Regular" panose="00000500000000000000" pitchFamily="50" charset="0"/>
              </a:rPr>
              <a:t>INTERDITS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95BAF3-5BAD-4A1F-9656-A85543234088}"/>
              </a:ext>
            </a:extLst>
          </p:cNvPr>
          <p:cNvSpPr txBox="1"/>
          <p:nvPr/>
        </p:nvSpPr>
        <p:spPr>
          <a:xfrm>
            <a:off x="104388" y="3296165"/>
            <a:ext cx="3861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Éléments de charte</a:t>
            </a:r>
          </a:p>
          <a:p>
            <a:r>
              <a:rPr lang="fr-FR" sz="3600" b="1" dirty="0"/>
              <a:t>Fédérale</a:t>
            </a:r>
          </a:p>
        </p:txBody>
      </p:sp>
    </p:spTree>
    <p:extLst>
      <p:ext uri="{BB962C8B-B14F-4D97-AF65-F5344CB8AC3E}">
        <p14:creationId xmlns:p14="http://schemas.microsoft.com/office/powerpoint/2010/main" val="5754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A56FEDD-0166-454C-A4CF-7673722BF3BF}"/>
              </a:ext>
            </a:extLst>
          </p:cNvPr>
          <p:cNvSpPr/>
          <p:nvPr/>
        </p:nvSpPr>
        <p:spPr>
          <a:xfrm>
            <a:off x="7864167" y="846166"/>
            <a:ext cx="7049118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66EF0E-9D66-40E4-B543-1697432BFFF0}"/>
              </a:ext>
            </a:extLst>
          </p:cNvPr>
          <p:cNvSpPr/>
          <p:nvPr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4DA23FD6-96A7-4C13-A1E4-3EFAAD8D9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11" y="1049889"/>
            <a:ext cx="6530422" cy="27107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9F0DDA-BAF6-46B9-8AF6-B16F369A5779}"/>
              </a:ext>
            </a:extLst>
          </p:cNvPr>
          <p:cNvSpPr/>
          <p:nvPr/>
        </p:nvSpPr>
        <p:spPr>
          <a:xfrm rot="5400000">
            <a:off x="399191" y="1210574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62F23B6-AD50-43DC-9ABE-1A9A6A33270C}"/>
              </a:ext>
            </a:extLst>
          </p:cNvPr>
          <p:cNvCxnSpPr/>
          <p:nvPr/>
        </p:nvCxnSpPr>
        <p:spPr>
          <a:xfrm>
            <a:off x="7559675" y="296214"/>
            <a:ext cx="0" cy="10277341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4DA92AB-D51C-4142-BDD6-BDC341DC8E32}"/>
              </a:ext>
            </a:extLst>
          </p:cNvPr>
          <p:cNvCxnSpPr>
            <a:cxnSpLocks/>
          </p:cNvCxnSpPr>
          <p:nvPr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11DD47D-4F6E-459D-8F89-B0B516531675}"/>
              </a:ext>
            </a:extLst>
          </p:cNvPr>
          <p:cNvSpPr/>
          <p:nvPr/>
        </p:nvSpPr>
        <p:spPr>
          <a:xfrm rot="5400000">
            <a:off x="7982711" y="1221305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7FEBD7A8-3C5B-4584-B5A1-438398F7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309" y="1047741"/>
            <a:ext cx="6530422" cy="271074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68126F3-AE38-4C18-A67E-B26237B4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587" y="9590751"/>
            <a:ext cx="7198200" cy="74464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9C8F4D0-8C70-4610-B184-BE352A937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0" y="9590751"/>
            <a:ext cx="7340014" cy="74463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16888FB-0FB1-4809-9663-D1A438CEA088}"/>
              </a:ext>
            </a:extLst>
          </p:cNvPr>
          <p:cNvSpPr txBox="1"/>
          <p:nvPr/>
        </p:nvSpPr>
        <p:spPr>
          <a:xfrm>
            <a:off x="8124431" y="4059966"/>
            <a:ext cx="654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spc="140" dirty="0">
                <a:solidFill>
                  <a:srgbClr val="1B3F5C"/>
                </a:solidFill>
                <a:latin typeface="Averta" panose="00000500000000000000" pitchFamily="50" charset="0"/>
              </a:rPr>
              <a:t>BAS-RHIN</a:t>
            </a:r>
            <a:r>
              <a:rPr lang="fr-FR" sz="2000" dirty="0">
                <a:latin typeface="Averta" panose="00000500000000000000" pitchFamily="50" charset="0"/>
              </a:rPr>
              <a:t> </a:t>
            </a:r>
            <a:r>
              <a:rPr lang="fr-FR" sz="6000" baseline="16000" dirty="0">
                <a:latin typeface="Averta Extrathin" panose="00000300000000000000" pitchFamily="50" charset="0"/>
              </a:rPr>
              <a:t>│</a:t>
            </a:r>
            <a:r>
              <a:rPr lang="fr-FR" sz="2400" baseline="16000" dirty="0">
                <a:latin typeface="Averta Extrathin" panose="00000300000000000000" pitchFamily="50" charset="0"/>
              </a:rPr>
              <a:t> </a:t>
            </a:r>
            <a:r>
              <a:rPr lang="fr-FR" sz="5400" b="1" dirty="0">
                <a:solidFill>
                  <a:srgbClr val="E92A2E"/>
                </a:solidFill>
                <a:latin typeface="Averta Extrathin" panose="00000300000000000000" pitchFamily="50" charset="0"/>
              </a:rPr>
              <a:t>67</a:t>
            </a:r>
            <a:endParaRPr lang="fr-FR" sz="3200" b="1" dirty="0">
              <a:solidFill>
                <a:srgbClr val="E92A2E"/>
              </a:solidFill>
              <a:latin typeface="Averta Extrathin" panose="00000300000000000000" pitchFamily="50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13A76C-3D9B-4598-8293-69EBA158B0BB}"/>
              </a:ext>
            </a:extLst>
          </p:cNvPr>
          <p:cNvSpPr txBox="1"/>
          <p:nvPr/>
        </p:nvSpPr>
        <p:spPr>
          <a:xfrm>
            <a:off x="1779765" y="4059966"/>
            <a:ext cx="40527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spc="100" dirty="0">
                <a:solidFill>
                  <a:srgbClr val="1B3F5C"/>
                </a:solidFill>
                <a:latin typeface="Averta" panose="00000500000000000000" pitchFamily="50" charset="0"/>
              </a:rPr>
              <a:t>GRAND EST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6EC7B6E-A1FA-47ED-9A99-FAA65BFE1022}"/>
              </a:ext>
            </a:extLst>
          </p:cNvPr>
          <p:cNvCxnSpPr>
            <a:cxnSpLocks/>
          </p:cNvCxnSpPr>
          <p:nvPr/>
        </p:nvCxnSpPr>
        <p:spPr>
          <a:xfrm>
            <a:off x="-2595282" y="4743528"/>
            <a:ext cx="1949823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941CE36-6DA5-4441-B33B-54FE21928ECE}"/>
              </a:ext>
            </a:extLst>
          </p:cNvPr>
          <p:cNvCxnSpPr>
            <a:cxnSpLocks/>
          </p:cNvCxnSpPr>
          <p:nvPr/>
        </p:nvCxnSpPr>
        <p:spPr>
          <a:xfrm>
            <a:off x="-2677785" y="5541386"/>
            <a:ext cx="1949823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03B9C6B-3503-42CC-84E9-F3BACC32FB1D}"/>
              </a:ext>
            </a:extLst>
          </p:cNvPr>
          <p:cNvCxnSpPr>
            <a:cxnSpLocks/>
          </p:cNvCxnSpPr>
          <p:nvPr/>
        </p:nvCxnSpPr>
        <p:spPr>
          <a:xfrm>
            <a:off x="-2980764" y="5400893"/>
            <a:ext cx="1949823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BD5395E8-D405-4E65-BA59-E157441B7E4B}"/>
              </a:ext>
            </a:extLst>
          </p:cNvPr>
          <p:cNvCxnSpPr>
            <a:cxnSpLocks/>
          </p:cNvCxnSpPr>
          <p:nvPr/>
        </p:nvCxnSpPr>
        <p:spPr>
          <a:xfrm>
            <a:off x="-2442882" y="6227184"/>
            <a:ext cx="1949823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FF2ABFE8-4857-4F8A-A02D-B75B31CEB155}"/>
              </a:ext>
            </a:extLst>
          </p:cNvPr>
          <p:cNvSpPr txBox="1"/>
          <p:nvPr/>
        </p:nvSpPr>
        <p:spPr>
          <a:xfrm>
            <a:off x="3869488" y="7029385"/>
            <a:ext cx="77921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800" b="1" dirty="0"/>
              <a:t>Saisissez vos textes</a:t>
            </a:r>
          </a:p>
          <a:p>
            <a:pPr marL="342900" indent="-342900">
              <a:buAutoNum type="arabicPeriod"/>
            </a:pPr>
            <a:r>
              <a:rPr lang="fr-FR" sz="2800" b="1" dirty="0"/>
              <a:t>Sélectionnez : logo + texte ou logo + texte + fond</a:t>
            </a:r>
          </a:p>
          <a:p>
            <a:pPr marL="342900" indent="-342900">
              <a:buAutoNum type="arabicPeriod"/>
            </a:pPr>
            <a:r>
              <a:rPr lang="fr-FR" sz="2800" b="1" dirty="0"/>
              <a:t>Clic droit / enregistrer en tant qu’image</a:t>
            </a:r>
          </a:p>
          <a:p>
            <a:pPr lvl="1"/>
            <a:r>
              <a:rPr lang="fr-FR" sz="2800" dirty="0"/>
              <a:t>	( .jpg = non transparent, .png = transparence )</a:t>
            </a:r>
          </a:p>
        </p:txBody>
      </p:sp>
    </p:spTree>
    <p:extLst>
      <p:ext uri="{BB962C8B-B14F-4D97-AF65-F5344CB8AC3E}">
        <p14:creationId xmlns:p14="http://schemas.microsoft.com/office/powerpoint/2010/main" val="319369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EFE01F8-9F39-4AE7-A39F-40E9A760C6FD}"/>
              </a:ext>
            </a:extLst>
          </p:cNvPr>
          <p:cNvSpPr/>
          <p:nvPr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4C1974-2598-49F6-97CA-FD35F5AE60C2}"/>
              </a:ext>
            </a:extLst>
          </p:cNvPr>
          <p:cNvSpPr/>
          <p:nvPr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4DA23FD6-96A7-4C13-A1E4-3EFAAD8D9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11" y="1049889"/>
            <a:ext cx="6530422" cy="27107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9F0DDA-BAF6-46B9-8AF6-B16F369A5779}"/>
              </a:ext>
            </a:extLst>
          </p:cNvPr>
          <p:cNvSpPr/>
          <p:nvPr/>
        </p:nvSpPr>
        <p:spPr>
          <a:xfrm rot="5400000">
            <a:off x="399191" y="1210574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62F23B6-AD50-43DC-9ABE-1A9A6A33270C}"/>
              </a:ext>
            </a:extLst>
          </p:cNvPr>
          <p:cNvCxnSpPr/>
          <p:nvPr/>
        </p:nvCxnSpPr>
        <p:spPr>
          <a:xfrm>
            <a:off x="7559675" y="296214"/>
            <a:ext cx="0" cy="10277341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4DA92AB-D51C-4142-BDD6-BDC341DC8E32}"/>
              </a:ext>
            </a:extLst>
          </p:cNvPr>
          <p:cNvCxnSpPr>
            <a:cxnSpLocks/>
          </p:cNvCxnSpPr>
          <p:nvPr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5895228-B7BE-44B4-8CE6-4462DE49B1BD}"/>
              </a:ext>
            </a:extLst>
          </p:cNvPr>
          <p:cNvCxnSpPr>
            <a:cxnSpLocks/>
          </p:cNvCxnSpPr>
          <p:nvPr/>
        </p:nvCxnSpPr>
        <p:spPr>
          <a:xfrm>
            <a:off x="-92297" y="4743528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C8BBB1D-04B6-4A5E-8A37-5E3FEA0B100B}"/>
              </a:ext>
            </a:extLst>
          </p:cNvPr>
          <p:cNvCxnSpPr>
            <a:cxnSpLocks/>
          </p:cNvCxnSpPr>
          <p:nvPr/>
        </p:nvCxnSpPr>
        <p:spPr>
          <a:xfrm>
            <a:off x="0" y="5542018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6876A95-6DF0-4024-9D41-97D453FE7718}"/>
              </a:ext>
            </a:extLst>
          </p:cNvPr>
          <p:cNvCxnSpPr>
            <a:cxnSpLocks/>
          </p:cNvCxnSpPr>
          <p:nvPr/>
        </p:nvCxnSpPr>
        <p:spPr>
          <a:xfrm>
            <a:off x="7553472" y="4741380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6CB572-7352-4A07-8626-F971FDC7D185}"/>
              </a:ext>
            </a:extLst>
          </p:cNvPr>
          <p:cNvCxnSpPr>
            <a:cxnSpLocks/>
          </p:cNvCxnSpPr>
          <p:nvPr/>
        </p:nvCxnSpPr>
        <p:spPr>
          <a:xfrm>
            <a:off x="7553472" y="5411080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1DAC380-717E-4145-8FF9-ECCF39FB6188}"/>
              </a:ext>
            </a:extLst>
          </p:cNvPr>
          <p:cNvCxnSpPr>
            <a:cxnSpLocks/>
          </p:cNvCxnSpPr>
          <p:nvPr/>
        </p:nvCxnSpPr>
        <p:spPr>
          <a:xfrm>
            <a:off x="7553472" y="6220302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11DD47D-4F6E-459D-8F89-B0B516531675}"/>
              </a:ext>
            </a:extLst>
          </p:cNvPr>
          <p:cNvSpPr/>
          <p:nvPr/>
        </p:nvSpPr>
        <p:spPr>
          <a:xfrm rot="5400000">
            <a:off x="7982711" y="1221305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7FEBD7A8-3C5B-4584-B5A1-438398F7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309" y="1047741"/>
            <a:ext cx="6530422" cy="2710741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5444E82-3931-435D-8C52-A2B4D7A20F4B}"/>
              </a:ext>
            </a:extLst>
          </p:cNvPr>
          <p:cNvSpPr txBox="1"/>
          <p:nvPr/>
        </p:nvSpPr>
        <p:spPr>
          <a:xfrm>
            <a:off x="1421497" y="4079726"/>
            <a:ext cx="47692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TIR SUR CIBLE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A525AF-5C9B-4143-93DB-E5D660724EE7}"/>
              </a:ext>
            </a:extLst>
          </p:cNvPr>
          <p:cNvSpPr txBox="1"/>
          <p:nvPr/>
        </p:nvSpPr>
        <p:spPr>
          <a:xfrm>
            <a:off x="1834357" y="4872394"/>
            <a:ext cx="40527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spc="100" dirty="0">
                <a:solidFill>
                  <a:srgbClr val="11649B"/>
                </a:solidFill>
                <a:latin typeface="Averta" panose="00000500000000000000" pitchFamily="50" charset="0"/>
              </a:rPr>
              <a:t>GRAND EST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EADE3B-3D03-40DF-A4AF-106677887E73}"/>
              </a:ext>
            </a:extLst>
          </p:cNvPr>
          <p:cNvSpPr txBox="1"/>
          <p:nvPr/>
        </p:nvSpPr>
        <p:spPr>
          <a:xfrm>
            <a:off x="8918695" y="4079726"/>
            <a:ext cx="49471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PHOTO-VIDEO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7D87C51-97AD-4585-B450-454331A11B24}"/>
              </a:ext>
            </a:extLst>
          </p:cNvPr>
          <p:cNvSpPr txBox="1"/>
          <p:nvPr/>
        </p:nvSpPr>
        <p:spPr>
          <a:xfrm>
            <a:off x="9420521" y="5554782"/>
            <a:ext cx="40527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spc="100" dirty="0">
                <a:solidFill>
                  <a:srgbClr val="11649B"/>
                </a:solidFill>
                <a:latin typeface="Averta" panose="00000500000000000000" pitchFamily="50" charset="0"/>
              </a:rPr>
              <a:t>GRAND EST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613A985-562B-4C7C-985B-279969D11E42}"/>
              </a:ext>
            </a:extLst>
          </p:cNvPr>
          <p:cNvSpPr txBox="1"/>
          <p:nvPr/>
        </p:nvSpPr>
        <p:spPr>
          <a:xfrm>
            <a:off x="8965946" y="4723280"/>
            <a:ext cx="48510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SOUS-MARINE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C01FA13-2161-41B7-BB88-30F2CAFAB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587" y="9590751"/>
            <a:ext cx="7198200" cy="74464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53E376F-62B5-42F1-A48B-C8BB9604D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0" y="9590751"/>
            <a:ext cx="7340014" cy="744639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572C60D9-CEEB-4116-AC44-8F5B368B8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5206" y="6687789"/>
            <a:ext cx="9525" cy="1238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982298-194D-46CA-8B4C-36D534415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5657" y="2829350"/>
            <a:ext cx="9688277" cy="392484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D4563DF-2B3E-4620-98BA-22B2F48EBD50}"/>
              </a:ext>
            </a:extLst>
          </p:cNvPr>
          <p:cNvSpPr txBox="1"/>
          <p:nvPr/>
        </p:nvSpPr>
        <p:spPr>
          <a:xfrm>
            <a:off x="4957478" y="7584217"/>
            <a:ext cx="5410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Saisissez vos textes</a:t>
            </a:r>
          </a:p>
          <a:p>
            <a:pPr marL="342900" indent="-342900">
              <a:buAutoNum type="arabicPeriod"/>
            </a:pPr>
            <a:r>
              <a:rPr lang="fr-FR" b="1" dirty="0"/>
              <a:t>Sélectionnez : logo + texte ou logo + texte + fond</a:t>
            </a:r>
          </a:p>
          <a:p>
            <a:pPr marL="342900" indent="-342900">
              <a:buAutoNum type="arabicPeriod"/>
            </a:pPr>
            <a:r>
              <a:rPr lang="fr-FR" b="1" dirty="0"/>
              <a:t>Clic droit / enregistrer en tant qu’image</a:t>
            </a:r>
          </a:p>
          <a:p>
            <a:pPr lvl="1"/>
            <a:r>
              <a:rPr lang="fr-FR" dirty="0"/>
              <a:t>	( .jpg = non transparent, .png = transparence )</a:t>
            </a:r>
          </a:p>
        </p:txBody>
      </p:sp>
    </p:spTree>
    <p:extLst>
      <p:ext uri="{BB962C8B-B14F-4D97-AF65-F5344CB8AC3E}">
        <p14:creationId xmlns:p14="http://schemas.microsoft.com/office/powerpoint/2010/main" val="14833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F8FA23-4D41-4A40-805D-29EC6D6ABB83}"/>
              </a:ext>
            </a:extLst>
          </p:cNvPr>
          <p:cNvSpPr/>
          <p:nvPr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CDBC488-E91F-45D2-8597-F43790FF9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11" y="1049889"/>
            <a:ext cx="6530422" cy="27107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C4130F-58F4-492C-920F-2FB94D04EC63}"/>
              </a:ext>
            </a:extLst>
          </p:cNvPr>
          <p:cNvSpPr txBox="1"/>
          <p:nvPr/>
        </p:nvSpPr>
        <p:spPr>
          <a:xfrm>
            <a:off x="383550" y="4079726"/>
            <a:ext cx="68451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NAGE AVEC PALMES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C17ADA-D7E0-4896-BE67-CC208865DB85}"/>
              </a:ext>
            </a:extLst>
          </p:cNvPr>
          <p:cNvSpPr txBox="1"/>
          <p:nvPr/>
        </p:nvSpPr>
        <p:spPr>
          <a:xfrm>
            <a:off x="1834357" y="4872394"/>
            <a:ext cx="40527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spc="100" dirty="0">
                <a:solidFill>
                  <a:srgbClr val="11649B"/>
                </a:solidFill>
                <a:latin typeface="Averta" panose="00000500000000000000" pitchFamily="50" charset="0"/>
              </a:rPr>
              <a:t>GRAND 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A8DFA-25EF-4C00-BA72-F75EB293CD38}"/>
              </a:ext>
            </a:extLst>
          </p:cNvPr>
          <p:cNvSpPr/>
          <p:nvPr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EE59A3CD-CADA-4505-BB0E-6C4786DD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309" y="1047741"/>
            <a:ext cx="6530422" cy="271074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044169C-2B6C-4895-B730-F452976B2157}"/>
              </a:ext>
            </a:extLst>
          </p:cNvPr>
          <p:cNvSpPr txBox="1"/>
          <p:nvPr/>
        </p:nvSpPr>
        <p:spPr>
          <a:xfrm>
            <a:off x="8918695" y="4079726"/>
            <a:ext cx="49471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PHOTO-VIDEO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7B02F8-A068-4237-86E8-5BA0231A93C7}"/>
              </a:ext>
            </a:extLst>
          </p:cNvPr>
          <p:cNvSpPr txBox="1"/>
          <p:nvPr/>
        </p:nvSpPr>
        <p:spPr>
          <a:xfrm>
            <a:off x="9420521" y="5554782"/>
            <a:ext cx="40527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spc="100" dirty="0">
                <a:solidFill>
                  <a:srgbClr val="11649B"/>
                </a:solidFill>
                <a:latin typeface="Averta" panose="00000500000000000000" pitchFamily="50" charset="0"/>
              </a:rPr>
              <a:t>GRAND EST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86A2E3-8077-4401-907C-91BCC4781265}"/>
              </a:ext>
            </a:extLst>
          </p:cNvPr>
          <p:cNvSpPr txBox="1"/>
          <p:nvPr/>
        </p:nvSpPr>
        <p:spPr>
          <a:xfrm>
            <a:off x="8965946" y="4723280"/>
            <a:ext cx="48510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SOUS-MARINE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9BB7A64-3079-49D7-A22D-C4567C47699E}"/>
              </a:ext>
            </a:extLst>
          </p:cNvPr>
          <p:cNvCxnSpPr>
            <a:cxnSpLocks/>
          </p:cNvCxnSpPr>
          <p:nvPr/>
        </p:nvCxnSpPr>
        <p:spPr>
          <a:xfrm>
            <a:off x="-2595282" y="4743528"/>
            <a:ext cx="1949823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CB2BB59-DB77-4EC0-B14D-3852A8F29BCE}"/>
              </a:ext>
            </a:extLst>
          </p:cNvPr>
          <p:cNvCxnSpPr>
            <a:cxnSpLocks/>
          </p:cNvCxnSpPr>
          <p:nvPr/>
        </p:nvCxnSpPr>
        <p:spPr>
          <a:xfrm>
            <a:off x="-2677785" y="5541386"/>
            <a:ext cx="1949823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C767FE9-4BDA-4EF2-BFF4-4C6D8E0E95CF}"/>
              </a:ext>
            </a:extLst>
          </p:cNvPr>
          <p:cNvCxnSpPr>
            <a:cxnSpLocks/>
          </p:cNvCxnSpPr>
          <p:nvPr/>
        </p:nvCxnSpPr>
        <p:spPr>
          <a:xfrm>
            <a:off x="-2980764" y="5400893"/>
            <a:ext cx="1949823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407658C-B727-4291-93A9-D845A486B99C}"/>
              </a:ext>
            </a:extLst>
          </p:cNvPr>
          <p:cNvCxnSpPr>
            <a:cxnSpLocks/>
          </p:cNvCxnSpPr>
          <p:nvPr/>
        </p:nvCxnSpPr>
        <p:spPr>
          <a:xfrm>
            <a:off x="-2442882" y="6227184"/>
            <a:ext cx="1949823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26E25FA-80F8-4BC6-AD99-DF3178252BE0}"/>
              </a:ext>
            </a:extLst>
          </p:cNvPr>
          <p:cNvSpPr txBox="1"/>
          <p:nvPr/>
        </p:nvSpPr>
        <p:spPr>
          <a:xfrm>
            <a:off x="3860713" y="7071069"/>
            <a:ext cx="1065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Si besoin prenez la couleur avec la pipette (voir diapo suivante)</a:t>
            </a:r>
          </a:p>
        </p:txBody>
      </p:sp>
    </p:spTree>
    <p:extLst>
      <p:ext uri="{BB962C8B-B14F-4D97-AF65-F5344CB8AC3E}">
        <p14:creationId xmlns:p14="http://schemas.microsoft.com/office/powerpoint/2010/main" val="241864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67345D-4B89-4CF8-95C2-E40EBFC5B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101"/>
            <a:ext cx="7887801" cy="72400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22E964-87B1-483B-8294-46E0C041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49" y="1999619"/>
            <a:ext cx="7887801" cy="7240010"/>
          </a:xfrm>
          <a:prstGeom prst="rect">
            <a:avLst/>
          </a:prstGeom>
        </p:spPr>
      </p:pic>
      <p:sp>
        <p:nvSpPr>
          <p:cNvPr id="8" name="Flèche : haut 7">
            <a:extLst>
              <a:ext uri="{FF2B5EF4-FFF2-40B4-BE49-F238E27FC236}">
                <a16:creationId xmlns:a16="http://schemas.microsoft.com/office/drawing/2014/main" id="{79D493B9-78FF-442F-AFCE-4C60FABEDA78}"/>
              </a:ext>
            </a:extLst>
          </p:cNvPr>
          <p:cNvSpPr/>
          <p:nvPr/>
        </p:nvSpPr>
        <p:spPr>
          <a:xfrm rot="18913351">
            <a:off x="3601383" y="4808281"/>
            <a:ext cx="481263" cy="721895"/>
          </a:xfrm>
          <a:prstGeom prst="up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0E6492-BABF-47D8-A1AA-5E52C5486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552" y="7899111"/>
            <a:ext cx="840548" cy="8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C1974-2598-49F6-97CA-FD35F5AE60C2}"/>
              </a:ext>
            </a:extLst>
          </p:cNvPr>
          <p:cNvSpPr/>
          <p:nvPr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802B89-7EC5-4555-9C9C-7D364F15C6ED}"/>
              </a:ext>
            </a:extLst>
          </p:cNvPr>
          <p:cNvSpPr txBox="1"/>
          <p:nvPr/>
        </p:nvSpPr>
        <p:spPr>
          <a:xfrm>
            <a:off x="814956" y="4877989"/>
            <a:ext cx="611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spc="140" dirty="0">
                <a:solidFill>
                  <a:srgbClr val="11649B"/>
                </a:solidFill>
                <a:latin typeface="Averta" panose="00000500000000000000" pitchFamily="50" charset="0"/>
              </a:rPr>
              <a:t>BAS-RHIN</a:t>
            </a:r>
            <a:r>
              <a:rPr lang="fr-FR" sz="5400" dirty="0">
                <a:latin typeface="Averta" panose="00000500000000000000" pitchFamily="50" charset="0"/>
              </a:rPr>
              <a:t> </a:t>
            </a:r>
            <a:r>
              <a:rPr lang="fr-FR" sz="4400" dirty="0">
                <a:latin typeface="Averta Extrathin" panose="00000300000000000000" pitchFamily="50" charset="0"/>
              </a:rPr>
              <a:t>│</a:t>
            </a:r>
            <a:r>
              <a:rPr lang="fr-FR" sz="5400" dirty="0">
                <a:solidFill>
                  <a:srgbClr val="E92A2E"/>
                </a:solidFill>
                <a:latin typeface="Averta" panose="00000500000000000000" pitchFamily="50" charset="0"/>
              </a:rPr>
              <a:t>13</a:t>
            </a:r>
            <a:endParaRPr lang="fr-FR" sz="3200" dirty="0">
              <a:solidFill>
                <a:srgbClr val="E92A2E"/>
              </a:solidFill>
              <a:latin typeface="Averta" panose="00000500000000000000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FE01F8-9F39-4AE7-A39F-40E9A760C6FD}"/>
              </a:ext>
            </a:extLst>
          </p:cNvPr>
          <p:cNvSpPr/>
          <p:nvPr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4DA23FD6-96A7-4C13-A1E4-3EFAAD8D9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11" y="1049889"/>
            <a:ext cx="6530422" cy="2710741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62F23B6-AD50-43DC-9ABE-1A9A6A33270C}"/>
              </a:ext>
            </a:extLst>
          </p:cNvPr>
          <p:cNvCxnSpPr/>
          <p:nvPr/>
        </p:nvCxnSpPr>
        <p:spPr>
          <a:xfrm>
            <a:off x="7559675" y="296214"/>
            <a:ext cx="0" cy="10277341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4DA92AB-D51C-4142-BDD6-BDC341DC8E32}"/>
              </a:ext>
            </a:extLst>
          </p:cNvPr>
          <p:cNvCxnSpPr>
            <a:cxnSpLocks/>
          </p:cNvCxnSpPr>
          <p:nvPr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5895228-B7BE-44B4-8CE6-4462DE49B1BD}"/>
              </a:ext>
            </a:extLst>
          </p:cNvPr>
          <p:cNvCxnSpPr>
            <a:cxnSpLocks/>
          </p:cNvCxnSpPr>
          <p:nvPr/>
        </p:nvCxnSpPr>
        <p:spPr>
          <a:xfrm>
            <a:off x="-92297" y="4743528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C8BBB1D-04B6-4A5E-8A37-5E3FEA0B100B}"/>
              </a:ext>
            </a:extLst>
          </p:cNvPr>
          <p:cNvCxnSpPr>
            <a:cxnSpLocks/>
          </p:cNvCxnSpPr>
          <p:nvPr/>
        </p:nvCxnSpPr>
        <p:spPr>
          <a:xfrm>
            <a:off x="0" y="5542018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6876A95-6DF0-4024-9D41-97D453FE7718}"/>
              </a:ext>
            </a:extLst>
          </p:cNvPr>
          <p:cNvCxnSpPr>
            <a:cxnSpLocks/>
          </p:cNvCxnSpPr>
          <p:nvPr/>
        </p:nvCxnSpPr>
        <p:spPr>
          <a:xfrm>
            <a:off x="7553472" y="4741380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E6CB572-7352-4A07-8626-F971FDC7D185}"/>
              </a:ext>
            </a:extLst>
          </p:cNvPr>
          <p:cNvCxnSpPr>
            <a:cxnSpLocks/>
          </p:cNvCxnSpPr>
          <p:nvPr/>
        </p:nvCxnSpPr>
        <p:spPr>
          <a:xfrm>
            <a:off x="7553472" y="5411080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1DAC380-717E-4145-8FF9-ECCF39FB6188}"/>
              </a:ext>
            </a:extLst>
          </p:cNvPr>
          <p:cNvCxnSpPr>
            <a:cxnSpLocks/>
          </p:cNvCxnSpPr>
          <p:nvPr/>
        </p:nvCxnSpPr>
        <p:spPr>
          <a:xfrm>
            <a:off x="7553472" y="6220302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que 24">
            <a:extLst>
              <a:ext uri="{FF2B5EF4-FFF2-40B4-BE49-F238E27FC236}">
                <a16:creationId xmlns:a16="http://schemas.microsoft.com/office/drawing/2014/main" id="{7FEBD7A8-3C5B-4584-B5A1-438398F7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7309" y="1047741"/>
            <a:ext cx="6530422" cy="2710741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5444E82-3931-435D-8C52-A2B4D7A20F4B}"/>
              </a:ext>
            </a:extLst>
          </p:cNvPr>
          <p:cNvSpPr txBox="1"/>
          <p:nvPr/>
        </p:nvSpPr>
        <p:spPr>
          <a:xfrm>
            <a:off x="1421497" y="4079726"/>
            <a:ext cx="47692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TIR SUR CIBLE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EADE3B-3D03-40DF-A4AF-106677887E73}"/>
              </a:ext>
            </a:extLst>
          </p:cNvPr>
          <p:cNvSpPr txBox="1"/>
          <p:nvPr/>
        </p:nvSpPr>
        <p:spPr>
          <a:xfrm>
            <a:off x="8918695" y="4079726"/>
            <a:ext cx="49471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PHOTO-VIDEO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613A985-562B-4C7C-985B-279969D11E42}"/>
              </a:ext>
            </a:extLst>
          </p:cNvPr>
          <p:cNvSpPr txBox="1"/>
          <p:nvPr/>
        </p:nvSpPr>
        <p:spPr>
          <a:xfrm>
            <a:off x="8965946" y="4723280"/>
            <a:ext cx="48510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200" b="1" dirty="0">
                <a:solidFill>
                  <a:srgbClr val="064564"/>
                </a:solidFill>
                <a:latin typeface="Averta" panose="00000500000000000000" pitchFamily="50" charset="0"/>
              </a:rPr>
              <a:t>SOUS-MARINE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72C60D9-CEEB-4116-AC44-8F5B368B8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5206" y="6687789"/>
            <a:ext cx="9525" cy="12382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80491D4-4A59-4948-A262-EFEB6C8F5860}"/>
              </a:ext>
            </a:extLst>
          </p:cNvPr>
          <p:cNvSpPr txBox="1"/>
          <p:nvPr/>
        </p:nvSpPr>
        <p:spPr>
          <a:xfrm>
            <a:off x="8124431" y="5529092"/>
            <a:ext cx="6542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spc="140" dirty="0">
                <a:solidFill>
                  <a:srgbClr val="11649B"/>
                </a:solidFill>
                <a:latin typeface="Averta" panose="00000500000000000000" pitchFamily="50" charset="0"/>
              </a:rPr>
              <a:t>HAUT-RHIN</a:t>
            </a:r>
            <a:r>
              <a:rPr lang="fr-FR" sz="5400" dirty="0">
                <a:latin typeface="Averta" panose="00000500000000000000" pitchFamily="50" charset="0"/>
              </a:rPr>
              <a:t> </a:t>
            </a:r>
            <a:r>
              <a:rPr lang="fr-FR" sz="4400" dirty="0">
                <a:latin typeface="Averta Extrathin" panose="00000300000000000000" pitchFamily="50" charset="0"/>
              </a:rPr>
              <a:t>│</a:t>
            </a:r>
            <a:r>
              <a:rPr lang="fr-FR" sz="5400" dirty="0">
                <a:solidFill>
                  <a:srgbClr val="E92A2E"/>
                </a:solidFill>
                <a:latin typeface="Averta" panose="00000500000000000000" pitchFamily="50" charset="0"/>
              </a:rPr>
              <a:t>68</a:t>
            </a:r>
            <a:endParaRPr lang="fr-FR" sz="3200" dirty="0">
              <a:solidFill>
                <a:srgbClr val="E92A2E"/>
              </a:solidFill>
              <a:latin typeface="Aver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4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3B292D3F-8FE1-4DE3-94B9-E797E9C04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5343" y="7611920"/>
            <a:ext cx="1514475" cy="1095375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A6B08018-66C0-41BB-B256-1AAFB40C0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8831" y="7611920"/>
            <a:ext cx="1514475" cy="1095375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9B46FD1F-CCAC-45CD-83D7-2FC565760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1698" y="8977616"/>
            <a:ext cx="1514475" cy="124777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5157FFF0-9591-4476-9C41-EB65B76226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9790" y="7611920"/>
            <a:ext cx="1543050" cy="1095375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ED8B7E31-5C8E-4A89-8A30-AFEC1585D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81698" y="7611920"/>
            <a:ext cx="1514475" cy="124777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8CE1EB06-4E62-497F-9E43-4FF49F188A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8676" y="7611920"/>
            <a:ext cx="1562100" cy="124777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120F3947-90CD-44D5-AA9B-5141BA406F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71854" y="7611920"/>
            <a:ext cx="1514475" cy="124777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9E4BE0D-8F15-452B-A164-12635668F0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38231" y="8977616"/>
            <a:ext cx="1514475" cy="124777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1F4117B7-E814-45CE-A075-4F4BE8FC57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25343" y="8977615"/>
            <a:ext cx="1514475" cy="124777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EE563412-DFCF-4D28-BEF6-8B8FFBDCE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5187" y="7611920"/>
            <a:ext cx="1514475" cy="1247775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8CE1EAA7-F5BF-4A92-B80C-01CC5990AA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94764" y="8977616"/>
            <a:ext cx="1514475" cy="1247775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EABF95FF-72FE-4D8B-8DDB-E903F5AD3C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607830" y="8977616"/>
            <a:ext cx="1571625" cy="1247775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94BCBE58-D78A-4EC6-BF3D-39E6D4FE817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51297" y="8977616"/>
            <a:ext cx="15144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1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9AC5F3-9044-4C0A-83A6-996BFB48C4B2}"/>
              </a:ext>
            </a:extLst>
          </p:cNvPr>
          <p:cNvSpPr/>
          <p:nvPr/>
        </p:nvSpPr>
        <p:spPr>
          <a:xfrm>
            <a:off x="12174409" y="1"/>
            <a:ext cx="2675732" cy="10691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204262-6918-4649-9284-907D8CA7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9" y="813841"/>
            <a:ext cx="8713425" cy="46659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AE98BD-E456-40AC-9B89-6C8E170A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08" y="5970950"/>
            <a:ext cx="8713425" cy="46242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6BCD4C-1207-4AA6-A20B-70861F53AEB5}"/>
              </a:ext>
            </a:extLst>
          </p:cNvPr>
          <p:cNvSpPr txBox="1"/>
          <p:nvPr/>
        </p:nvSpPr>
        <p:spPr>
          <a:xfrm>
            <a:off x="389965" y="255494"/>
            <a:ext cx="300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FOND BLANC</a:t>
            </a:r>
            <a:br>
              <a:rPr lang="fr-FR" dirty="0"/>
            </a:br>
            <a:r>
              <a:rPr lang="fr-FR" dirty="0"/>
              <a:t>Sélection avec rectangle blanc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527868-F3EE-45EF-AB5B-BA02A51F8189}"/>
              </a:ext>
            </a:extLst>
          </p:cNvPr>
          <p:cNvSpPr txBox="1"/>
          <p:nvPr/>
        </p:nvSpPr>
        <p:spPr>
          <a:xfrm>
            <a:off x="389965" y="5418748"/>
            <a:ext cx="2995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TRANSPARENT :</a:t>
            </a:r>
          </a:p>
          <a:p>
            <a:r>
              <a:rPr lang="fr-FR" dirty="0"/>
              <a:t>Sélection sans rectangle blanc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ADE870-699D-41F4-98FD-C2A2CCA57FC8}"/>
              </a:ext>
            </a:extLst>
          </p:cNvPr>
          <p:cNvSpPr txBox="1"/>
          <p:nvPr/>
        </p:nvSpPr>
        <p:spPr>
          <a:xfrm>
            <a:off x="9251576" y="2793129"/>
            <a:ext cx="3061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Clic droit, </a:t>
            </a:r>
          </a:p>
          <a:p>
            <a:r>
              <a:rPr lang="fr-FR" dirty="0"/>
              <a:t>enregistrer en tant qu’image</a:t>
            </a:r>
          </a:p>
          <a:p>
            <a:r>
              <a:rPr lang="fr-FR" dirty="0"/>
              <a:t>			 en .jpg ou .png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6A9701-C47B-4427-8E8B-8CBA25D78B1A}"/>
              </a:ext>
            </a:extLst>
          </p:cNvPr>
          <p:cNvSpPr txBox="1"/>
          <p:nvPr/>
        </p:nvSpPr>
        <p:spPr>
          <a:xfrm>
            <a:off x="9251575" y="7894049"/>
            <a:ext cx="2863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Clic droit, </a:t>
            </a:r>
          </a:p>
          <a:p>
            <a:r>
              <a:rPr lang="fr-FR" dirty="0"/>
              <a:t>enregistrer en tant qu’image</a:t>
            </a:r>
          </a:p>
          <a:p>
            <a:r>
              <a:rPr lang="fr-FR" dirty="0"/>
              <a:t>			 en .png 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DF5991-FA7B-4C60-B5E4-C7E6E0830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63" y="2531558"/>
            <a:ext cx="1608024" cy="11694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D8F39DC-B7D6-41E3-A495-52DC28097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157" y="7732022"/>
            <a:ext cx="1491076" cy="9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959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16613</TotalTime>
  <Words>324</Words>
  <Application>Microsoft Office PowerPoint</Application>
  <PresentationFormat>Personnalisé</PresentationFormat>
  <Paragraphs>55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Calibri</vt:lpstr>
      <vt:lpstr>Averta</vt:lpstr>
      <vt:lpstr>Stencil</vt:lpstr>
      <vt:lpstr>Averta-LightItalic</vt:lpstr>
      <vt:lpstr>Averta-Regular</vt:lpstr>
      <vt:lpstr>Arial</vt:lpstr>
      <vt:lpstr>Averta-Light</vt:lpstr>
      <vt:lpstr>Calibri Light</vt:lpstr>
      <vt:lpstr>Averta Extrathin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lambinet</dc:creator>
  <cp:lastModifiedBy>michel lambinet</cp:lastModifiedBy>
  <cp:revision>50</cp:revision>
  <dcterms:created xsi:type="dcterms:W3CDTF">2019-03-11T13:11:28Z</dcterms:created>
  <dcterms:modified xsi:type="dcterms:W3CDTF">2021-03-21T09:39:35Z</dcterms:modified>
</cp:coreProperties>
</file>